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0" r:id="rId5"/>
    <p:sldId id="261" r:id="rId6"/>
    <p:sldId id="262" r:id="rId7"/>
    <p:sldId id="256" r:id="rId8"/>
    <p:sldId id="257" r:id="rId9"/>
    <p:sldId id="258" r:id="rId10"/>
    <p:sldId id="259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F3399"/>
    <a:srgbClr val="FFFFFF"/>
    <a:srgbClr val="66FFFF"/>
    <a:srgbClr val="990099"/>
    <a:srgbClr val="FF99FF"/>
    <a:srgbClr val="FF66CC"/>
    <a:srgbClr val="FF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24C153-7EAB-4605-A358-FEB4ECB6B76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2D354-7D04-46FA-B55F-C6AF533D034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D176D6-6E1C-48C4-B704-E2C1D428022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EDA5986-DEF6-450A-8B35-76BF7AFCB0C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316DC58-849B-4E39-8E44-635E04809D7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D3DB651-3C79-414A-B774-7E55F9F567E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4F4A6C-6EA6-48B0-8D58-CBCCFBDEABA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63D5-0E88-4BAC-9F4F-1EA7F98D588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B2911D-EFE5-4A4D-81F2-0EF345CB999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D0DE9B-0174-4773-9E1B-826A86D5801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F5E12-30A3-4BB1-9B44-D01AF07C7ED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8B173A-0597-4211-A932-848C63C3946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6040B-9A04-4047-A301-2E4CA9C15BC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5B5671-0E71-4809-84A9-3FEA1815C89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C63216B-CBA2-49D9-B225-6D88D0DB433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hyperlink" Target="http://img.blogs.yahoo.co.jp/ybi/1/48/90/xjekyllxhydex/folder/1190143/img_1190143_34298083_4?20070703182911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jonylove.blog56.fc2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wmf"/><Relationship Id="rId5" Type="http://schemas.openxmlformats.org/officeDocument/2006/relationships/image" Target="../media/image9.jpeg"/><Relationship Id="rId4" Type="http://schemas.openxmlformats.org/officeDocument/2006/relationships/hyperlink" Target="http://srd.yahoo.co.jp/IMG/r=3/ig=265x450/id=56fa42f863d0c7b6/l=ri/da=g/tid=MMSI02_03/q=%E3%82%AD%E3%83%A3%E3%83%A1%E3%83%AD%E3%83%B3%E3%83%BB%E3%83%87%E3%82%A3%E3%82%A2%E3%82%B9%E3%80%80%E7%94%BB%E5%83%8F/*-http:/movies.yahoo.co.jp/academy_awards/2005/awards/photo/gallery/p_img/redcarpet/2002camerondiaz3447129_view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jpeg"/><Relationship Id="rId4" Type="http://schemas.openxmlformats.org/officeDocument/2006/relationships/hyperlink" Target="http://www.meiji.co.jp/maxims/products/sec/assort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hyperlink" Target="http://upload.wikimedia.org/wikipedia/commons/1/1b/Hakata_gion_yamakasa_2006_02.jpg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WordArt 2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8640763" cy="323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ja-JP" sz="44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990033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Valentine's Day</a:t>
            </a:r>
            <a:endParaRPr lang="ja-JP" altLang="en-US" sz="4400" b="1" kern="10" dirty="0">
              <a:ln w="9525">
                <a:noFill/>
                <a:round/>
                <a:headEnd/>
                <a:tailEnd/>
              </a:ln>
              <a:solidFill>
                <a:srgbClr val="990033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  <p:pic>
        <p:nvPicPr>
          <p:cNvPr id="32771" name="Picture 3" descr="MCj039645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6675" y="3605213"/>
            <a:ext cx="2727325" cy="3252787"/>
          </a:xfrm>
          <a:prstGeom prst="rect">
            <a:avLst/>
          </a:prstGeom>
          <a:noFill/>
        </p:spPr>
      </p:pic>
      <p:pic>
        <p:nvPicPr>
          <p:cNvPr id="32772" name="Picture 4" descr="MCj0398591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550" y="4221163"/>
            <a:ext cx="1187450" cy="889000"/>
          </a:xfrm>
          <a:prstGeom prst="rect">
            <a:avLst/>
          </a:prstGeom>
          <a:noFill/>
        </p:spPr>
      </p:pic>
      <p:pic>
        <p:nvPicPr>
          <p:cNvPr id="32773" name="Picture 5" descr="MCj0407770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24175"/>
            <a:ext cx="3132138" cy="3933825"/>
          </a:xfrm>
          <a:prstGeom prst="rect">
            <a:avLst/>
          </a:prstGeom>
          <a:noFill/>
        </p:spPr>
      </p:pic>
      <p:pic>
        <p:nvPicPr>
          <p:cNvPr id="32774" name="Picture 6" descr="MCj0354049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9700" y="4076700"/>
            <a:ext cx="1651000" cy="1900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11111E-6 -4.44444E-6 C -0.00382 -0.00555 -0.00694 -0.01134 -0.01041 -0.01712 C -0.02048 -0.03356 -0.03437 -0.04699 -0.04653 -0.06041 C -0.05469 -0.06921 -0.05937 -0.08518 -0.06979 -0.09004 C -0.0743 -0.09444 -0.07708 -0.09745 -0.08246 -0.0993 C -0.08611 -0.10231 -0.08889 -0.10532 -0.09305 -0.10694 C -0.0993 -0.11597 -0.11059 -0.1243 -0.11979 -0.12708 C -0.12812 -0.13449 -0.12396 -0.1324 -0.13142 -0.13495 C -0.14184 -0.14398 -0.15659 -0.14583 -0.16857 -0.14722 C -0.18264 -0.15115 -0.19635 -0.15694 -0.21041 -0.15972 C -0.22413 -0.1662 -0.23906 -0.16759 -0.25347 -0.16898 C -0.28455 -0.16805 -0.3118 -0.16574 -0.34184 -0.16134 C -0.34913 -0.15787 -0.35555 -0.1537 -0.36284 -0.15046 C -0.36528 -0.14699 -0.371 -0.14259 -0.37448 -0.1412 C -0.37517 -0.14004 -0.37673 -0.13796 -0.37673 -0.13796 " pathEditMode="relative" ptsTypes="ffffffffffffffA">
                                      <p:cBhvr>
                                        <p:cTn id="17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5" name="Text Box 27"/>
          <p:cNvSpPr txBox="1">
            <a:spLocks noChangeArrowheads="1"/>
          </p:cNvSpPr>
          <p:nvPr/>
        </p:nvSpPr>
        <p:spPr bwMode="auto">
          <a:xfrm>
            <a:off x="5003800" y="908050"/>
            <a:ext cx="338455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altLang="ja-JP"/>
          </a:p>
          <a:p>
            <a:pPr algn="l">
              <a:spcBef>
                <a:spcPct val="50000"/>
              </a:spcBef>
            </a:pPr>
            <a:endParaRPr lang="en-US" altLang="ja-JP"/>
          </a:p>
        </p:txBody>
      </p:sp>
      <p:pic>
        <p:nvPicPr>
          <p:cNvPr id="12325" name="Picture 37" descr="fw0591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2276475"/>
            <a:ext cx="2447925" cy="2160588"/>
          </a:xfrm>
          <a:prstGeom prst="rect">
            <a:avLst/>
          </a:prstGeom>
          <a:noFill/>
        </p:spPr>
      </p:pic>
      <p:pic>
        <p:nvPicPr>
          <p:cNvPr id="12331" name="Picture 43" descr="fw0588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260350"/>
            <a:ext cx="2195513" cy="2133600"/>
          </a:xfrm>
          <a:prstGeom prst="rect">
            <a:avLst/>
          </a:prstGeom>
          <a:noFill/>
        </p:spPr>
      </p:pic>
      <p:sp>
        <p:nvSpPr>
          <p:cNvPr id="12338" name="Text Box 50"/>
          <p:cNvSpPr txBox="1">
            <a:spLocks noChangeArrowheads="1"/>
          </p:cNvSpPr>
          <p:nvPr/>
        </p:nvSpPr>
        <p:spPr bwMode="auto">
          <a:xfrm>
            <a:off x="179388" y="5157788"/>
            <a:ext cx="3744912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000">
                <a:solidFill>
                  <a:schemeClr val="bg1"/>
                </a:solidFill>
              </a:rPr>
              <a:t>Almost all festivals have fire </a:t>
            </a:r>
            <a:r>
              <a:rPr lang="ja-JP" altLang="en-US" sz="2000">
                <a:solidFill>
                  <a:schemeClr val="bg1"/>
                </a:solidFill>
              </a:rPr>
              <a:t>　　　　　　</a:t>
            </a:r>
            <a:r>
              <a:rPr lang="en-US" altLang="ja-JP" sz="2000">
                <a:solidFill>
                  <a:schemeClr val="bg1"/>
                </a:solidFill>
              </a:rPr>
              <a:t>works displays.</a:t>
            </a:r>
          </a:p>
          <a:p>
            <a:pPr algn="l">
              <a:spcBef>
                <a:spcPct val="50000"/>
              </a:spcBef>
            </a:pPr>
            <a:endParaRPr lang="en-US" altLang="ja-JP" sz="2000">
              <a:solidFill>
                <a:schemeClr val="bg1"/>
              </a:solidFill>
            </a:endParaRPr>
          </a:p>
        </p:txBody>
      </p:sp>
      <p:pic>
        <p:nvPicPr>
          <p:cNvPr id="12341" name="Picture 53" descr="http://img.blogs.yahoo.co.jp/ybi/1/48/90/xjekyllxhydex/folder/1190143/img_1190143_34298083_4?20070703182911">
            <a:hlinkClick r:id="rId4"/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179388" y="4581525"/>
            <a:ext cx="4000500" cy="333375"/>
          </a:xfrm>
          <a:ln/>
        </p:spPr>
      </p:pic>
      <p:pic>
        <p:nvPicPr>
          <p:cNvPr id="12353" name="Picture 65" descr="http://img.blogs.yahoo.co.jp/ybi/1/48/90/xjekyllxhydex/folder/1190143/img_1190143_34298083_4?20070703182911">
            <a:hlinkClick r:id="rId4"/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003800" y="620713"/>
            <a:ext cx="4000500" cy="333375"/>
          </a:xfrm>
          <a:noFill/>
          <a:ln/>
        </p:spPr>
      </p:pic>
      <p:pic>
        <p:nvPicPr>
          <p:cNvPr id="12348" name="Picture 60" descr="http://img.blogs.yahoo.co.jp/ybi/1/48/90/xjekyllxhydex/folder/1190143/img_1190143_34298083_4?2007070318291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092825"/>
            <a:ext cx="4248150" cy="504825"/>
          </a:xfrm>
          <a:prstGeom prst="rect">
            <a:avLst/>
          </a:prstGeom>
          <a:noFill/>
        </p:spPr>
      </p:pic>
      <p:sp>
        <p:nvSpPr>
          <p:cNvPr id="12349" name="Text Box 61"/>
          <p:cNvSpPr txBox="1">
            <a:spLocks noChangeArrowheads="1"/>
          </p:cNvSpPr>
          <p:nvPr/>
        </p:nvSpPr>
        <p:spPr bwMode="auto">
          <a:xfrm>
            <a:off x="4643438" y="2997200"/>
            <a:ext cx="302418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ja-JP" altLang="ja-JP"/>
          </a:p>
        </p:txBody>
      </p:sp>
      <p:pic>
        <p:nvPicPr>
          <p:cNvPr id="12351" name="Picture 63" descr="karum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9338" y="2708275"/>
            <a:ext cx="4140200" cy="3403600"/>
          </a:xfrm>
          <a:prstGeom prst="rect">
            <a:avLst/>
          </a:prstGeom>
          <a:noFill/>
        </p:spPr>
      </p:pic>
      <p:pic>
        <p:nvPicPr>
          <p:cNvPr id="12356" name="Picture 68" descr="http://img.blogs.yahoo.co.jp/ybi/1/48/90/xjekyllxhydex/folder/1190143/img_1190143_34298083_4?20070703182911">
            <a:hlinkClick r:id="rId4"/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003800" y="1700213"/>
            <a:ext cx="4000500" cy="333375"/>
          </a:xfrm>
          <a:noFill/>
          <a:ln/>
        </p:spPr>
      </p:pic>
      <p:sp>
        <p:nvSpPr>
          <p:cNvPr id="12359" name="Text Box 71"/>
          <p:cNvSpPr txBox="1">
            <a:spLocks noChangeArrowheads="1"/>
          </p:cNvSpPr>
          <p:nvPr/>
        </p:nvSpPr>
        <p:spPr bwMode="auto">
          <a:xfrm>
            <a:off x="5292725" y="1125538"/>
            <a:ext cx="34559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>
                <a:solidFill>
                  <a:schemeClr val="bg1"/>
                </a:solidFill>
              </a:rPr>
              <a:t>Festivals’</a:t>
            </a:r>
            <a:r>
              <a:rPr lang="ja-JP" altLang="en-US" sz="2000">
                <a:solidFill>
                  <a:schemeClr val="bg1"/>
                </a:solidFill>
              </a:rPr>
              <a:t>　</a:t>
            </a:r>
            <a:r>
              <a:rPr lang="en-US" altLang="ja-JP" sz="2000">
                <a:solidFill>
                  <a:schemeClr val="bg1"/>
                </a:solidFill>
              </a:rPr>
              <a:t>street stall</a:t>
            </a:r>
            <a:endParaRPr lang="en-US" altLang="ja-JP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23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233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2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2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23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23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2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2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70" decel="100000"/>
                                        <p:tgtEl>
                                          <p:spTgt spid="123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770" decel="100000"/>
                                        <p:tgtEl>
                                          <p:spTgt spid="123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9" dur="770" fill="hold"/>
                                        <p:tgtEl>
                                          <p:spTgt spid="12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1" dur="770" fill="hold"/>
                                        <p:tgtEl>
                                          <p:spTgt spid="12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2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2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38" grpId="0"/>
      <p:bldP spid="123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うさぎ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3213100"/>
            <a:ext cx="4679950" cy="3527425"/>
          </a:xfrm>
          <a:prstGeom prst="rect">
            <a:avLst/>
          </a:prstGeom>
          <a:noFill/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95288" y="404813"/>
            <a:ext cx="83518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ja-JP" altLang="ja-JP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23850" y="4868863"/>
            <a:ext cx="36004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ja-JP" altLang="ja-JP" sz="800"/>
          </a:p>
        </p:txBody>
      </p:sp>
      <p:sp>
        <p:nvSpPr>
          <p:cNvPr id="29701" name="WordArt 5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6624638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4400" b="1" i="1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HG正楷書体-PRO"/>
                <a:ea typeface="HG正楷書体-PRO"/>
              </a:rPr>
              <a:t>Ｍ</a:t>
            </a:r>
            <a:r>
              <a:rPr lang="en-US" altLang="ja-JP" sz="4400" b="1" i="1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HG正楷書体-PRO"/>
                <a:ea typeface="HG正楷書体-PRO"/>
              </a:rPr>
              <a:t>oon Viewing</a:t>
            </a:r>
            <a:endParaRPr lang="ja-JP" altLang="en-US" sz="4400" b="1" i="1" kern="1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HG正楷書体-PRO"/>
              <a:ea typeface="HG正楷書体-PRO"/>
            </a:endParaRP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0" y="2133600"/>
            <a:ext cx="5292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3200" b="1">
                <a:solidFill>
                  <a:srgbClr val="FF0000"/>
                </a:solidFill>
              </a:rPr>
              <a:t>★</a:t>
            </a:r>
            <a:r>
              <a:rPr lang="en-US" altLang="ja-JP" sz="2800" b="1" i="1"/>
              <a:t>Displaying  silver grass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395288" y="2781300"/>
            <a:ext cx="44640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3200" b="1">
                <a:solidFill>
                  <a:srgbClr val="FF0000"/>
                </a:solidFill>
              </a:rPr>
              <a:t>★</a:t>
            </a:r>
            <a:r>
              <a:rPr lang="en-US" altLang="ja-JP" sz="2800" b="1" i="1"/>
              <a:t>Eating  dumpling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827088" y="3429000"/>
            <a:ext cx="38877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3200" b="1">
                <a:solidFill>
                  <a:srgbClr val="FF0000"/>
                </a:solidFill>
              </a:rPr>
              <a:t>★</a:t>
            </a:r>
            <a:r>
              <a:rPr lang="en-US" altLang="ja-JP" sz="2800" b="1" i="1"/>
              <a:t>Drinking  booze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4716463" y="2565400"/>
            <a:ext cx="46085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800" b="1" i="1">
                <a:solidFill>
                  <a:srgbClr val="FF6600"/>
                </a:solidFill>
              </a:rPr>
              <a:t>Introduced  by  Chinese</a:t>
            </a: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323850" y="4941888"/>
            <a:ext cx="403225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3200" b="1" i="1">
                <a:solidFill>
                  <a:srgbClr val="FF0066"/>
                </a:solidFill>
              </a:rPr>
              <a:t>For  living  without  disease  all  year  round!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3800" y="3284538"/>
            <a:ext cx="2016125" cy="1008062"/>
          </a:xfrm>
        </p:spPr>
        <p:txBody>
          <a:bodyPr/>
          <a:lstStyle/>
          <a:p>
            <a:pPr algn="l"/>
            <a:r>
              <a:rPr lang="en-US" altLang="ja-JP" sz="2400" b="1">
                <a:solidFill>
                  <a:srgbClr val="FF0000"/>
                </a:solidFill>
              </a:rPr>
              <a:t>Pounding  rice  cake</a:t>
            </a:r>
          </a:p>
        </p:txBody>
      </p:sp>
      <p:pic>
        <p:nvPicPr>
          <p:cNvPr id="30723" name="Picture 3" descr="月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2708275"/>
            <a:ext cx="4248150" cy="3960813"/>
          </a:xfrm>
          <a:noFill/>
          <a:ln/>
        </p:spPr>
      </p:pic>
      <p:pic>
        <p:nvPicPr>
          <p:cNvPr id="30724" name="Picture 4" descr="うさぎ7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56325" y="4149725"/>
            <a:ext cx="2663825" cy="2376488"/>
          </a:xfrm>
          <a:noFill/>
          <a:ln/>
        </p:spPr>
      </p:pic>
      <p:pic>
        <p:nvPicPr>
          <p:cNvPr id="30725" name="Picture 5" descr="MCj02282430000[1]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516688" y="404813"/>
            <a:ext cx="2447925" cy="2447925"/>
          </a:xfrm>
          <a:noFill/>
          <a:ln/>
        </p:spPr>
      </p:pic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611188" y="1628775"/>
            <a:ext cx="54006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800" b="1">
                <a:solidFill>
                  <a:srgbClr val="0000CC"/>
                </a:solidFill>
              </a:rPr>
              <a:t>Old  </a:t>
            </a:r>
            <a:r>
              <a:rPr lang="ja-JP" altLang="en-US" sz="2800" b="1">
                <a:solidFill>
                  <a:srgbClr val="0000CC"/>
                </a:solidFill>
              </a:rPr>
              <a:t>Ｊ</a:t>
            </a:r>
            <a:r>
              <a:rPr lang="en-US" altLang="ja-JP" sz="2800" b="1">
                <a:solidFill>
                  <a:srgbClr val="0000CC"/>
                </a:solidFill>
              </a:rPr>
              <a:t>apanese  believe  that  rabbit  living  in  the  moon</a:t>
            </a:r>
          </a:p>
        </p:txBody>
      </p:sp>
      <p:sp>
        <p:nvSpPr>
          <p:cNvPr id="30727" name="WordArt 7"/>
          <p:cNvSpPr>
            <a:spLocks noChangeArrowheads="1" noChangeShapeType="1" noTextEdit="1"/>
          </p:cNvSpPr>
          <p:nvPr/>
        </p:nvSpPr>
        <p:spPr bwMode="auto">
          <a:xfrm>
            <a:off x="250825" y="188913"/>
            <a:ext cx="6048375" cy="134143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en-US" altLang="ja-JP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Moon  and  rabbit</a:t>
            </a:r>
            <a:endParaRPr lang="ja-JP" altLang="en-US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もち2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950" y="115888"/>
            <a:ext cx="4038600" cy="3035300"/>
          </a:xfrm>
          <a:noFill/>
          <a:ln/>
        </p:spPr>
      </p:pic>
      <p:pic>
        <p:nvPicPr>
          <p:cNvPr id="31747" name="Picture 3" descr="もち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867400" y="4797425"/>
            <a:ext cx="3105150" cy="1876425"/>
          </a:xfrm>
          <a:noFill/>
          <a:ln/>
        </p:spPr>
      </p:pic>
      <p:pic>
        <p:nvPicPr>
          <p:cNvPr id="31748" name="Picture 4" descr="もち4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924300" y="4797425"/>
            <a:ext cx="1905000" cy="1860550"/>
          </a:xfrm>
          <a:noFill/>
          <a:ln/>
        </p:spPr>
      </p:pic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4427538" y="333375"/>
            <a:ext cx="453548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ja-JP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di</a:t>
            </a:r>
            <a:r>
              <a:rPr lang="ja-JP" altLang="en-US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ｆ</a:t>
            </a:r>
            <a:r>
              <a:rPr lang="en-US" altLang="ja-JP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ferent  rice  cakes</a:t>
            </a:r>
            <a:endParaRPr lang="ja-JP" altLang="en-US" sz="3600" i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323850" y="3644900"/>
            <a:ext cx="3384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/>
              <a:t>In Tokyo</a:t>
            </a:r>
            <a:r>
              <a:rPr lang="ja-JP" altLang="en-US"/>
              <a:t>：</a:t>
            </a:r>
            <a:r>
              <a:rPr lang="en-US" altLang="ja-JP"/>
              <a:t>like a circle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323850" y="4076700"/>
            <a:ext cx="3527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/>
              <a:t>In Kyoto</a:t>
            </a:r>
            <a:r>
              <a:rPr lang="ja-JP" altLang="en-US"/>
              <a:t>：</a:t>
            </a:r>
            <a:r>
              <a:rPr lang="en-US" altLang="ja-JP"/>
              <a:t>like an ellipse</a:t>
            </a: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4356100" y="2349500"/>
            <a:ext cx="453548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3600" b="1"/>
              <a:t>Offering with chestnuts And sweet potato!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グラフ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950" y="836613"/>
            <a:ext cx="4608513" cy="4249737"/>
          </a:xfrm>
          <a:solidFill>
            <a:srgbClr val="FFCCFF"/>
          </a:solidFill>
          <a:ln/>
        </p:spPr>
      </p:pic>
      <p:pic>
        <p:nvPicPr>
          <p:cNvPr id="33795" name="Picture 3" descr="グラフ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2492375"/>
            <a:ext cx="4149725" cy="4249738"/>
          </a:xfrm>
          <a:solidFill>
            <a:srgbClr val="FF0000"/>
          </a:solidFill>
          <a:ln>
            <a:solidFill>
              <a:srgbClr val="FF99CC"/>
            </a:solidFill>
          </a:ln>
        </p:spPr>
      </p:pic>
      <p:sp>
        <p:nvSpPr>
          <p:cNvPr id="33796" name="WordArt 4"/>
          <p:cNvSpPr>
            <a:spLocks noChangeArrowheads="1" noChangeShapeType="1" noTextEdit="1"/>
          </p:cNvSpPr>
          <p:nvPr/>
        </p:nvSpPr>
        <p:spPr bwMode="auto">
          <a:xfrm>
            <a:off x="4859338" y="5648325"/>
            <a:ext cx="4105275" cy="120967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r>
              <a:rPr lang="en-US" altLang="ja-JP" sz="3600" kern="10">
                <a:ln w="9525">
                  <a:solidFill>
                    <a:srgbClr val="CC0066"/>
                  </a:solidFill>
                  <a:round/>
                  <a:headEnd/>
                  <a:tailEnd/>
                </a:ln>
                <a:solidFill>
                  <a:srgbClr val="FF0066"/>
                </a:solidFill>
                <a:latin typeface="ＭＳ Ｐ明朝"/>
                <a:ea typeface="ＭＳ Ｐ明朝"/>
              </a:rPr>
              <a:t>How much will you</a:t>
            </a:r>
          </a:p>
          <a:p>
            <a:r>
              <a:rPr lang="en-US" altLang="ja-JP" sz="3600" kern="10">
                <a:ln w="9525">
                  <a:solidFill>
                    <a:srgbClr val="CC0066"/>
                  </a:solidFill>
                  <a:round/>
                  <a:headEnd/>
                  <a:tailEnd/>
                </a:ln>
                <a:solidFill>
                  <a:srgbClr val="FF0066"/>
                </a:solidFill>
                <a:latin typeface="ＭＳ Ｐ明朝"/>
                <a:ea typeface="ＭＳ Ｐ明朝"/>
              </a:rPr>
              <a:t>   spend for them?</a:t>
            </a:r>
            <a:endParaRPr lang="ja-JP" altLang="en-US" sz="3600" kern="10">
              <a:ln w="9525">
                <a:solidFill>
                  <a:srgbClr val="CC0066"/>
                </a:solidFill>
                <a:round/>
                <a:headEnd/>
                <a:tailEnd/>
              </a:ln>
              <a:solidFill>
                <a:srgbClr val="FF0066"/>
              </a:solidFill>
              <a:latin typeface="ＭＳ Ｐ明朝"/>
              <a:ea typeface="ＭＳ Ｐ明朝"/>
            </a:endParaRPr>
          </a:p>
        </p:txBody>
      </p:sp>
      <p:sp>
        <p:nvSpPr>
          <p:cNvPr id="33797" name="WordArt 5"/>
          <p:cNvSpPr>
            <a:spLocks noChangeArrowheads="1" noChangeShapeType="1" noTextEdit="1"/>
          </p:cNvSpPr>
          <p:nvPr/>
        </p:nvSpPr>
        <p:spPr bwMode="auto">
          <a:xfrm>
            <a:off x="179388" y="0"/>
            <a:ext cx="4392612" cy="132715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r>
              <a:rPr lang="en-US" altLang="ja-JP" sz="3600" kern="10" dirty="0">
                <a:ln w="9525">
                  <a:solidFill>
                    <a:srgbClr val="CC0066"/>
                  </a:solidFill>
                  <a:round/>
                  <a:headEnd/>
                  <a:tailEnd/>
                </a:ln>
                <a:solidFill>
                  <a:srgbClr val="FF0066"/>
                </a:solidFill>
                <a:latin typeface="ＭＳ Ｐ明朝"/>
                <a:ea typeface="ＭＳ Ｐ明朝"/>
              </a:rPr>
              <a:t>How many GIRI-CHOCO</a:t>
            </a:r>
          </a:p>
          <a:p>
            <a:r>
              <a:rPr lang="en-US" altLang="ja-JP" sz="3600" kern="10" dirty="0">
                <a:ln w="9525">
                  <a:solidFill>
                    <a:srgbClr val="CC0066"/>
                  </a:solidFill>
                  <a:round/>
                  <a:headEnd/>
                  <a:tailEnd/>
                </a:ln>
                <a:solidFill>
                  <a:srgbClr val="FF0066"/>
                </a:solidFill>
                <a:latin typeface="ＭＳ Ｐ明朝"/>
                <a:ea typeface="ＭＳ Ｐ明朝"/>
              </a:rPr>
              <a:t>   will you give?</a:t>
            </a:r>
            <a:endParaRPr lang="ja-JP" altLang="en-US" sz="3600" kern="10" dirty="0">
              <a:ln w="9525">
                <a:solidFill>
                  <a:srgbClr val="CC0066"/>
                </a:solidFill>
                <a:round/>
                <a:headEnd/>
                <a:tailEnd/>
              </a:ln>
              <a:solidFill>
                <a:srgbClr val="FF0066"/>
              </a:solidFill>
              <a:latin typeface="ＭＳ Ｐ明朝"/>
              <a:ea typeface="ＭＳ Ｐ明朝"/>
            </a:endParaRP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0" y="5054600"/>
            <a:ext cx="4859338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1600" b="1">
                <a:solidFill>
                  <a:srgbClr val="990000"/>
                </a:solidFill>
              </a:rPr>
              <a:t>Orange❤❤❤I won’t give anything!</a:t>
            </a:r>
            <a:r>
              <a:rPr lang="ja-JP" altLang="en-US" sz="1600" b="1">
                <a:solidFill>
                  <a:srgbClr val="990000"/>
                </a:solidFill>
              </a:rPr>
              <a:t>・・・</a:t>
            </a:r>
            <a:r>
              <a:rPr lang="en-US" altLang="ja-JP" sz="1600" b="1">
                <a:solidFill>
                  <a:srgbClr val="990000"/>
                </a:solidFill>
              </a:rPr>
              <a:t>33.5%</a:t>
            </a:r>
          </a:p>
          <a:p>
            <a:pPr algn="l">
              <a:spcBef>
                <a:spcPct val="50000"/>
              </a:spcBef>
            </a:pPr>
            <a:r>
              <a:rPr lang="en-US" altLang="ja-JP" sz="1600" b="1">
                <a:solidFill>
                  <a:srgbClr val="990000"/>
                </a:solidFill>
              </a:rPr>
              <a:t>Yellow❤❤❤1 or 2</a:t>
            </a:r>
            <a:r>
              <a:rPr lang="ja-JP" altLang="en-US" sz="1600" b="1">
                <a:solidFill>
                  <a:srgbClr val="990000"/>
                </a:solidFill>
              </a:rPr>
              <a:t>・・・</a:t>
            </a:r>
            <a:r>
              <a:rPr lang="en-US" altLang="ja-JP" sz="1600" b="1">
                <a:solidFill>
                  <a:srgbClr val="990000"/>
                </a:solidFill>
              </a:rPr>
              <a:t>24.0%</a:t>
            </a:r>
          </a:p>
          <a:p>
            <a:pPr algn="l">
              <a:spcBef>
                <a:spcPct val="50000"/>
              </a:spcBef>
            </a:pPr>
            <a:r>
              <a:rPr lang="en-US" altLang="ja-JP" sz="1600" b="1">
                <a:solidFill>
                  <a:srgbClr val="990000"/>
                </a:solidFill>
              </a:rPr>
              <a:t>Green❤❤❤3~5</a:t>
            </a:r>
            <a:r>
              <a:rPr lang="ja-JP" altLang="en-US" sz="1600" b="1">
                <a:solidFill>
                  <a:srgbClr val="990000"/>
                </a:solidFill>
              </a:rPr>
              <a:t>・・・</a:t>
            </a:r>
            <a:r>
              <a:rPr lang="en-US" altLang="ja-JP" sz="1600" b="1">
                <a:solidFill>
                  <a:srgbClr val="990000"/>
                </a:solidFill>
              </a:rPr>
              <a:t>27.0%</a:t>
            </a:r>
          </a:p>
          <a:p>
            <a:pPr algn="l">
              <a:spcBef>
                <a:spcPct val="50000"/>
              </a:spcBef>
            </a:pPr>
            <a:r>
              <a:rPr lang="en-US" altLang="ja-JP" sz="1600" b="1">
                <a:solidFill>
                  <a:srgbClr val="990000"/>
                </a:solidFill>
              </a:rPr>
              <a:t>Pink❤❤❤6~10</a:t>
            </a:r>
            <a:r>
              <a:rPr lang="ja-JP" altLang="en-US" sz="1600" b="1">
                <a:solidFill>
                  <a:srgbClr val="990000"/>
                </a:solidFill>
              </a:rPr>
              <a:t>・・・</a:t>
            </a:r>
            <a:r>
              <a:rPr lang="en-US" altLang="ja-JP" sz="1600" b="1">
                <a:solidFill>
                  <a:srgbClr val="990000"/>
                </a:solidFill>
              </a:rPr>
              <a:t>9.2%</a:t>
            </a:r>
          </a:p>
          <a:p>
            <a:pPr algn="l">
              <a:spcBef>
                <a:spcPct val="50000"/>
              </a:spcBef>
            </a:pPr>
            <a:r>
              <a:rPr lang="en-US" altLang="ja-JP" sz="1600" b="1">
                <a:solidFill>
                  <a:srgbClr val="990000"/>
                </a:solidFill>
              </a:rPr>
              <a:t>BlueOver❤❤❤11~</a:t>
            </a:r>
            <a:r>
              <a:rPr lang="ja-JP" altLang="en-US" sz="1600" b="1">
                <a:solidFill>
                  <a:srgbClr val="990000"/>
                </a:solidFill>
              </a:rPr>
              <a:t>・・・</a:t>
            </a:r>
            <a:r>
              <a:rPr lang="en-US" altLang="ja-JP" sz="1600" b="1">
                <a:solidFill>
                  <a:srgbClr val="990000"/>
                </a:solidFill>
              </a:rPr>
              <a:t>6.2%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4572000" y="404813"/>
            <a:ext cx="4572000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b="1">
                <a:solidFill>
                  <a:srgbClr val="990000"/>
                </a:solidFill>
              </a:rPr>
              <a:t>Orange❤❤❤~500yen…44.8%</a:t>
            </a:r>
          </a:p>
          <a:p>
            <a:pPr algn="l">
              <a:spcBef>
                <a:spcPct val="50000"/>
              </a:spcBef>
            </a:pPr>
            <a:r>
              <a:rPr lang="en-US" altLang="ja-JP" b="1">
                <a:solidFill>
                  <a:srgbClr val="990000"/>
                </a:solidFill>
              </a:rPr>
              <a:t>Yellow❤❤❤501~1000yen…35.0%</a:t>
            </a:r>
          </a:p>
          <a:p>
            <a:pPr algn="l">
              <a:spcBef>
                <a:spcPct val="50000"/>
              </a:spcBef>
            </a:pPr>
            <a:r>
              <a:rPr lang="en-US" altLang="ja-JP" b="1">
                <a:solidFill>
                  <a:srgbClr val="990000"/>
                </a:solidFill>
              </a:rPr>
              <a:t>Green❤❤❤1001~3000yen…4.0%</a:t>
            </a:r>
          </a:p>
          <a:p>
            <a:pPr algn="l">
              <a:spcBef>
                <a:spcPct val="50000"/>
              </a:spcBef>
            </a:pPr>
            <a:r>
              <a:rPr lang="en-US" altLang="ja-JP" b="1">
                <a:solidFill>
                  <a:srgbClr val="990000"/>
                </a:solidFill>
              </a:rPr>
              <a:t>Pink❤❤❤3001~…0.2%</a:t>
            </a:r>
          </a:p>
          <a:p>
            <a:pPr algn="l">
              <a:spcBef>
                <a:spcPct val="50000"/>
              </a:spcBef>
            </a:pPr>
            <a:r>
              <a:rPr lang="en-US" altLang="ja-JP" b="1">
                <a:solidFill>
                  <a:srgbClr val="990000"/>
                </a:solidFill>
              </a:rPr>
              <a:t>Blue❤❤❤ I won’t give anything!16.0%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nimBg="1"/>
      <p:bldP spid="33797" grpId="0" animBg="1"/>
      <p:bldP spid="33798" grpId="0"/>
      <p:bldP spid="3379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グラフ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268413"/>
            <a:ext cx="5832475" cy="5113337"/>
          </a:xfrm>
          <a:noFill/>
          <a:ln/>
        </p:spPr>
      </p:pic>
      <p:sp>
        <p:nvSpPr>
          <p:cNvPr id="34819" name="WordArt 3"/>
          <p:cNvSpPr>
            <a:spLocks noChangeArrowheads="1" noChangeShapeType="1" noTextEdit="1"/>
          </p:cNvSpPr>
          <p:nvPr/>
        </p:nvSpPr>
        <p:spPr bwMode="auto">
          <a:xfrm>
            <a:off x="250825" y="0"/>
            <a:ext cx="8137525" cy="147161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r>
              <a:rPr lang="en-US" altLang="ja-JP" sz="3600" kern="10">
                <a:ln w="9525">
                  <a:solidFill>
                    <a:srgbClr val="990033"/>
                  </a:solidFill>
                  <a:round/>
                  <a:headEnd/>
                  <a:tailEnd/>
                </a:ln>
                <a:solidFill>
                  <a:srgbClr val="FF0066"/>
                </a:solidFill>
                <a:latin typeface="ＭＳ Ｐ明朝"/>
                <a:ea typeface="ＭＳ Ｐ明朝"/>
              </a:rPr>
              <a:t>How much will you spend</a:t>
            </a:r>
          </a:p>
          <a:p>
            <a:r>
              <a:rPr lang="en-US" altLang="ja-JP" sz="3600" kern="10">
                <a:ln w="9525">
                  <a:solidFill>
                    <a:srgbClr val="990033"/>
                  </a:solidFill>
                  <a:round/>
                  <a:headEnd/>
                  <a:tailEnd/>
                </a:ln>
                <a:solidFill>
                  <a:srgbClr val="FF0066"/>
                </a:solidFill>
                <a:latin typeface="ＭＳ Ｐ明朝"/>
                <a:ea typeface="ＭＳ Ｐ明朝"/>
              </a:rPr>
              <a:t>   on a chocolate for your love?</a:t>
            </a:r>
            <a:endParaRPr lang="ja-JP" altLang="en-US" sz="3600" kern="10">
              <a:ln w="9525">
                <a:solidFill>
                  <a:srgbClr val="990033"/>
                </a:solidFill>
                <a:round/>
                <a:headEnd/>
                <a:tailEnd/>
              </a:ln>
              <a:solidFill>
                <a:srgbClr val="FF0066"/>
              </a:solidFill>
              <a:latin typeface="ＭＳ Ｐ明朝"/>
              <a:ea typeface="ＭＳ Ｐ明朝"/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5003800" y="2636838"/>
            <a:ext cx="4356100" cy="28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b="1">
                <a:solidFill>
                  <a:srgbClr val="FF3300"/>
                </a:solidFill>
              </a:rPr>
              <a:t>Orange❤below 1000yen…13.2%</a:t>
            </a:r>
          </a:p>
          <a:p>
            <a:pPr algn="l">
              <a:spcBef>
                <a:spcPct val="50000"/>
              </a:spcBef>
            </a:pPr>
            <a:r>
              <a:rPr lang="en-US" altLang="ja-JP" b="1">
                <a:solidFill>
                  <a:srgbClr val="CC9900"/>
                </a:solidFill>
              </a:rPr>
              <a:t>Yellow❤1001~3000yen…42.7%</a:t>
            </a:r>
          </a:p>
          <a:p>
            <a:pPr algn="l">
              <a:spcBef>
                <a:spcPct val="50000"/>
              </a:spcBef>
            </a:pPr>
            <a:r>
              <a:rPr lang="en-US" altLang="ja-JP" b="1">
                <a:solidFill>
                  <a:srgbClr val="008000"/>
                </a:solidFill>
              </a:rPr>
              <a:t>Green❤3001~5000yen…18.1%</a:t>
            </a:r>
          </a:p>
          <a:p>
            <a:pPr algn="l">
              <a:spcBef>
                <a:spcPct val="50000"/>
              </a:spcBef>
            </a:pPr>
            <a:r>
              <a:rPr lang="en-US" altLang="ja-JP" b="1">
                <a:solidFill>
                  <a:srgbClr val="CC0066"/>
                </a:solidFill>
              </a:rPr>
              <a:t>Pink❤5001~7000yen…7.7%</a:t>
            </a:r>
          </a:p>
          <a:p>
            <a:pPr algn="l">
              <a:spcBef>
                <a:spcPct val="50000"/>
              </a:spcBef>
            </a:pPr>
            <a:r>
              <a:rPr lang="en-US" altLang="ja-JP" b="1">
                <a:solidFill>
                  <a:srgbClr val="0000FF"/>
                </a:solidFill>
              </a:rPr>
              <a:t>Blue❤7001~10,000yen…7.6%</a:t>
            </a:r>
          </a:p>
          <a:p>
            <a:pPr algn="l">
              <a:spcBef>
                <a:spcPct val="50000"/>
              </a:spcBef>
            </a:pPr>
            <a:r>
              <a:rPr lang="en-US" altLang="ja-JP" b="1">
                <a:solidFill>
                  <a:srgbClr val="5F5F5F"/>
                </a:solidFill>
              </a:rPr>
              <a:t>Grey❤Over 10,000yen…4.9%</a:t>
            </a:r>
          </a:p>
          <a:p>
            <a:pPr algn="l">
              <a:spcBef>
                <a:spcPct val="50000"/>
              </a:spcBef>
            </a:pPr>
            <a:r>
              <a:rPr lang="en-US" altLang="ja-JP" b="1">
                <a:solidFill>
                  <a:srgbClr val="6600FF"/>
                </a:solidFill>
              </a:rPr>
              <a:t>Purple❤I won’t give anything!...5.7%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nimBg="1"/>
      <p:bldP spid="348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WordArt 2"/>
          <p:cNvSpPr>
            <a:spLocks noChangeArrowheads="1" noChangeShapeType="1" noTextEdit="1"/>
          </p:cNvSpPr>
          <p:nvPr/>
        </p:nvSpPr>
        <p:spPr bwMode="auto">
          <a:xfrm>
            <a:off x="2268538" y="836613"/>
            <a:ext cx="4824412" cy="830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ja-JP" sz="54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33CC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Batang"/>
                <a:ea typeface="Batang"/>
              </a:rPr>
              <a:t>White day</a:t>
            </a:r>
            <a:endParaRPr lang="ja-JP" altLang="en-US" sz="5400" b="1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FF33CC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Batang"/>
              <a:ea typeface="Batang"/>
            </a:endParaRPr>
          </a:p>
        </p:txBody>
      </p:sp>
      <p:pic>
        <p:nvPicPr>
          <p:cNvPr id="26627" name="Picture 3" descr="2007050817063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989138"/>
            <a:ext cx="2466975" cy="3609975"/>
          </a:xfrm>
          <a:prstGeom prst="rect">
            <a:avLst/>
          </a:prstGeom>
          <a:noFill/>
        </p:spPr>
      </p:pic>
      <p:sp>
        <p:nvSpPr>
          <p:cNvPr id="26628" name="AutoShape 4"/>
          <p:cNvSpPr>
            <a:spLocks noChangeArrowheads="1"/>
          </p:cNvSpPr>
          <p:nvPr/>
        </p:nvSpPr>
        <p:spPr bwMode="auto">
          <a:xfrm>
            <a:off x="3276600" y="3284538"/>
            <a:ext cx="2446338" cy="431800"/>
          </a:xfrm>
          <a:prstGeom prst="rightArrow">
            <a:avLst>
              <a:gd name="adj1" fmla="val 50000"/>
              <a:gd name="adj2" fmla="val 141636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ja-JP">
              <a:solidFill>
                <a:srgbClr val="CCFFFF"/>
              </a:solidFill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187450" y="5734050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400"/>
              <a:t>A  MAN</a:t>
            </a:r>
          </a:p>
        </p:txBody>
      </p:sp>
      <p:pic>
        <p:nvPicPr>
          <p:cNvPr id="26630" name="Picture 6" descr="クリックすると新しいウィンドウで開きます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1863" y="1773238"/>
            <a:ext cx="2524125" cy="4286250"/>
          </a:xfrm>
          <a:prstGeom prst="rect">
            <a:avLst/>
          </a:prstGeom>
          <a:noFill/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6659563" y="6165850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400"/>
              <a:t>A  WOMAN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3419475" y="4365625"/>
            <a:ext cx="7207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4400">
                <a:solidFill>
                  <a:srgbClr val="FF33CC"/>
                </a:solidFill>
              </a:rPr>
              <a:t>❤</a:t>
            </a: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1547813" y="126365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ja-JP" sz="2400">
                <a:solidFill>
                  <a:srgbClr val="FF33CC"/>
                </a:solidFill>
              </a:rPr>
              <a:t>❤</a:t>
            </a:r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7451725" y="333375"/>
            <a:ext cx="6477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ja-JP" sz="4800">
                <a:solidFill>
                  <a:srgbClr val="FF33CC"/>
                </a:solidFill>
              </a:rPr>
              <a:t>❤</a:t>
            </a: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5435600" y="5013325"/>
            <a:ext cx="122396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ja-JP" sz="9600">
                <a:solidFill>
                  <a:srgbClr val="FF33CC"/>
                </a:solidFill>
              </a:rPr>
              <a:t>❤</a:t>
            </a: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2627313" y="1268413"/>
            <a:ext cx="106997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ja-JP" sz="7200">
                <a:solidFill>
                  <a:srgbClr val="FF33CC"/>
                </a:solidFill>
              </a:rPr>
              <a:t>❤</a:t>
            </a: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179388" y="5300663"/>
            <a:ext cx="946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ja-JP" sz="6000">
                <a:solidFill>
                  <a:srgbClr val="FF33CC"/>
                </a:solidFill>
              </a:rPr>
              <a:t>❤</a:t>
            </a:r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539750" y="222250"/>
            <a:ext cx="8699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ja-JP" sz="5400">
                <a:solidFill>
                  <a:srgbClr val="FF33CC"/>
                </a:solidFill>
              </a:rPr>
              <a:t>❤</a:t>
            </a:r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5148263" y="3933825"/>
            <a:ext cx="638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ja-JP" sz="3600">
                <a:solidFill>
                  <a:srgbClr val="FF33CC"/>
                </a:solidFill>
              </a:rPr>
              <a:t>❤</a:t>
            </a:r>
          </a:p>
        </p:txBody>
      </p:sp>
      <p:sp>
        <p:nvSpPr>
          <p:cNvPr id="26640" name="AutoShape 16"/>
          <p:cNvSpPr>
            <a:spLocks noChangeArrowheads="1"/>
          </p:cNvSpPr>
          <p:nvPr/>
        </p:nvSpPr>
        <p:spPr bwMode="auto">
          <a:xfrm>
            <a:off x="3708400" y="1844675"/>
            <a:ext cx="1728788" cy="1368425"/>
          </a:xfrm>
          <a:prstGeom prst="wedgeRoundRectCallout">
            <a:avLst>
              <a:gd name="adj1" fmla="val -45866"/>
              <a:gd name="adj2" fmla="val 57426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ja-JP" altLang="ja-JP"/>
          </a:p>
        </p:txBody>
      </p:sp>
      <p:pic>
        <p:nvPicPr>
          <p:cNvPr id="26641" name="Picture 17" descr="MCj0398601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40200" y="1916113"/>
            <a:ext cx="971550" cy="1130300"/>
          </a:xfrm>
          <a:prstGeom prst="rect">
            <a:avLst/>
          </a:prstGeom>
          <a:noFill/>
        </p:spPr>
      </p:pic>
      <p:sp>
        <p:nvSpPr>
          <p:cNvPr id="26642" name="Rectangle 18"/>
          <p:cNvSpPr>
            <a:spLocks noChangeArrowheads="1"/>
          </p:cNvSpPr>
          <p:nvPr/>
        </p:nvSpPr>
        <p:spPr bwMode="auto">
          <a:xfrm>
            <a:off x="4643438" y="4541838"/>
            <a:ext cx="5905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ja-JP" sz="3200">
                <a:solidFill>
                  <a:srgbClr val="FF33CC"/>
                </a:solidFill>
              </a:rPr>
              <a:t>❤</a:t>
            </a:r>
          </a:p>
        </p:txBody>
      </p:sp>
      <p:sp>
        <p:nvSpPr>
          <p:cNvPr id="26643" name="Rectangle 19"/>
          <p:cNvSpPr>
            <a:spLocks noChangeArrowheads="1"/>
          </p:cNvSpPr>
          <p:nvPr/>
        </p:nvSpPr>
        <p:spPr bwMode="auto">
          <a:xfrm>
            <a:off x="8101013" y="1125538"/>
            <a:ext cx="79375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ja-JP" sz="4800">
                <a:solidFill>
                  <a:srgbClr val="FF33CC"/>
                </a:solidFill>
              </a:rPr>
              <a:t>❤</a:t>
            </a:r>
          </a:p>
        </p:txBody>
      </p:sp>
      <p:sp>
        <p:nvSpPr>
          <p:cNvPr id="26644" name="Rectangle 20"/>
          <p:cNvSpPr>
            <a:spLocks noChangeArrowheads="1"/>
          </p:cNvSpPr>
          <p:nvPr/>
        </p:nvSpPr>
        <p:spPr bwMode="auto">
          <a:xfrm>
            <a:off x="3419475" y="5516563"/>
            <a:ext cx="946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ja-JP" sz="6000">
                <a:solidFill>
                  <a:srgbClr val="FF33CC"/>
                </a:solidFill>
              </a:rPr>
              <a:t>❤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66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66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ChangeArrowheads="1"/>
          </p:cNvSpPr>
          <p:nvPr/>
        </p:nvSpPr>
        <p:spPr bwMode="auto">
          <a:xfrm>
            <a:off x="2627313" y="5157788"/>
            <a:ext cx="2376487" cy="792162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ja-JP"/>
          </a:p>
        </p:txBody>
      </p:sp>
      <p:pic>
        <p:nvPicPr>
          <p:cNvPr id="27651" name="Picture 3" descr="tour_01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15888"/>
            <a:ext cx="1952625" cy="2124075"/>
          </a:xfrm>
          <a:noFill/>
          <a:ln/>
        </p:spPr>
      </p:pic>
      <p:sp>
        <p:nvSpPr>
          <p:cNvPr id="27652" name="AutoShape 4"/>
          <p:cNvSpPr>
            <a:spLocks noChangeArrowheads="1"/>
          </p:cNvSpPr>
          <p:nvPr/>
        </p:nvSpPr>
        <p:spPr bwMode="auto">
          <a:xfrm>
            <a:off x="2627313" y="692150"/>
            <a:ext cx="2376487" cy="792163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5292725" y="620713"/>
            <a:ext cx="26638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6000">
                <a:solidFill>
                  <a:srgbClr val="0099FF"/>
                </a:solidFill>
              </a:rPr>
              <a:t>dislike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2627313" y="836613"/>
            <a:ext cx="18002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800">
                <a:solidFill>
                  <a:srgbClr val="000000"/>
                </a:solidFill>
              </a:rPr>
              <a:t>chocolate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4859338" y="2349500"/>
            <a:ext cx="3889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ja-JP" altLang="ja-JP"/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5148263" y="3141663"/>
            <a:ext cx="3527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ja-JP" altLang="ja-JP"/>
          </a:p>
        </p:txBody>
      </p:sp>
      <p:pic>
        <p:nvPicPr>
          <p:cNvPr id="27657" name="Picture 9" descr="pooh_ichi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276475"/>
            <a:ext cx="1654175" cy="2243138"/>
          </a:xfrm>
          <a:prstGeom prst="rect">
            <a:avLst/>
          </a:prstGeom>
          <a:noFill/>
        </p:spPr>
      </p:pic>
      <p:sp>
        <p:nvSpPr>
          <p:cNvPr id="27658" name="AutoShape 10"/>
          <p:cNvSpPr>
            <a:spLocks noChangeArrowheads="1"/>
          </p:cNvSpPr>
          <p:nvPr/>
        </p:nvSpPr>
        <p:spPr bwMode="auto">
          <a:xfrm>
            <a:off x="2555875" y="3213100"/>
            <a:ext cx="2376488" cy="792163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2555875" y="3357563"/>
            <a:ext cx="201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400">
                <a:solidFill>
                  <a:srgbClr val="000000"/>
                </a:solidFill>
              </a:rPr>
              <a:t>marshmallow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5435600" y="2924175"/>
            <a:ext cx="31686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6000">
                <a:solidFill>
                  <a:srgbClr val="00FF00"/>
                </a:solidFill>
              </a:rPr>
              <a:t>normal</a:t>
            </a:r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5508625" y="4724400"/>
            <a:ext cx="2951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ja-JP" altLang="ja-JP"/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5508625" y="4652963"/>
            <a:ext cx="30241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ja-JP" altLang="ja-JP"/>
          </a:p>
        </p:txBody>
      </p:sp>
      <p:pic>
        <p:nvPicPr>
          <p:cNvPr id="27663" name="Picture 15" descr="アソートクッキー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652963"/>
            <a:ext cx="2447925" cy="1873250"/>
          </a:xfrm>
          <a:prstGeom prst="rect">
            <a:avLst/>
          </a:prstGeom>
          <a:noFill/>
        </p:spPr>
      </p:pic>
      <p:sp>
        <p:nvSpPr>
          <p:cNvPr id="27664" name="Text Box 16"/>
          <p:cNvSpPr txBox="1">
            <a:spLocks noChangeArrowheads="1"/>
          </p:cNvSpPr>
          <p:nvPr/>
        </p:nvSpPr>
        <p:spPr bwMode="auto">
          <a:xfrm>
            <a:off x="2700338" y="5373688"/>
            <a:ext cx="17859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ja-JP" altLang="ja-JP"/>
          </a:p>
        </p:txBody>
      </p:sp>
      <p:sp>
        <p:nvSpPr>
          <p:cNvPr id="27665" name="Text Box 17"/>
          <p:cNvSpPr txBox="1">
            <a:spLocks noChangeArrowheads="1"/>
          </p:cNvSpPr>
          <p:nvPr/>
        </p:nvSpPr>
        <p:spPr bwMode="auto">
          <a:xfrm>
            <a:off x="2843213" y="5300663"/>
            <a:ext cx="1944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800">
                <a:solidFill>
                  <a:srgbClr val="000000"/>
                </a:solidFill>
              </a:rPr>
              <a:t>cookie</a:t>
            </a:r>
          </a:p>
        </p:txBody>
      </p:sp>
      <p:sp>
        <p:nvSpPr>
          <p:cNvPr id="27666" name="Text Box 18"/>
          <p:cNvSpPr txBox="1">
            <a:spLocks noChangeArrowheads="1"/>
          </p:cNvSpPr>
          <p:nvPr/>
        </p:nvSpPr>
        <p:spPr bwMode="auto">
          <a:xfrm>
            <a:off x="5076825" y="5157788"/>
            <a:ext cx="388937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4800">
                <a:solidFill>
                  <a:srgbClr val="FF33CC"/>
                </a:solidFill>
              </a:rPr>
              <a:t>I love you too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/>
      <p:bldP spid="27652" grpId="0" animBg="1"/>
      <p:bldP spid="27653" grpId="0"/>
      <p:bldP spid="27658" grpId="0" animBg="1"/>
      <p:bldP spid="27660" grpId="0"/>
      <p:bldP spid="276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ChangeArrowheads="1"/>
          </p:cNvSpPr>
          <p:nvPr/>
        </p:nvSpPr>
        <p:spPr bwMode="auto">
          <a:xfrm>
            <a:off x="3132138" y="4076700"/>
            <a:ext cx="2735262" cy="1150938"/>
          </a:xfrm>
          <a:prstGeom prst="wedgeRectCallout">
            <a:avLst>
              <a:gd name="adj1" fmla="val -30907"/>
              <a:gd name="adj2" fmla="val 83792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ja-JP" altLang="ja-JP"/>
          </a:p>
        </p:txBody>
      </p:sp>
      <p:pic>
        <p:nvPicPr>
          <p:cNvPr id="28675" name="Picture 3" descr="shop_item800742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60350"/>
            <a:ext cx="2879725" cy="3024188"/>
          </a:xfrm>
          <a:prstGeom prst="rect">
            <a:avLst/>
          </a:prstGeom>
          <a:noFill/>
        </p:spPr>
      </p:pic>
      <p:sp>
        <p:nvSpPr>
          <p:cNvPr id="28676" name="AutoShape 4"/>
          <p:cNvSpPr>
            <a:spLocks noChangeArrowheads="1"/>
          </p:cNvSpPr>
          <p:nvPr/>
        </p:nvSpPr>
        <p:spPr bwMode="auto">
          <a:xfrm>
            <a:off x="3419475" y="1557338"/>
            <a:ext cx="2447925" cy="935037"/>
          </a:xfrm>
          <a:prstGeom prst="rightArrow">
            <a:avLst>
              <a:gd name="adj1" fmla="val 50000"/>
              <a:gd name="adj2" fmla="val 65450"/>
            </a:avLst>
          </a:prstGeom>
          <a:solidFill>
            <a:srgbClr val="0066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ja-JP">
              <a:solidFill>
                <a:srgbClr val="00CCFF"/>
              </a:solidFill>
            </a:endParaRPr>
          </a:p>
        </p:txBody>
      </p:sp>
      <p:pic>
        <p:nvPicPr>
          <p:cNvPr id="28677" name="Picture 5" descr="342c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1157288"/>
            <a:ext cx="2376487" cy="2017712"/>
          </a:xfrm>
          <a:prstGeom prst="rect">
            <a:avLst/>
          </a:prstGeom>
          <a:noFill/>
        </p:spPr>
      </p:pic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611188" y="3860800"/>
            <a:ext cx="288131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4000"/>
              <a:t>About 5.000yen</a:t>
            </a:r>
            <a:r>
              <a:rPr lang="ja-JP" altLang="en-US" sz="4000"/>
              <a:t>　</a:t>
            </a:r>
          </a:p>
          <a:p>
            <a:pPr algn="l">
              <a:spcBef>
                <a:spcPct val="50000"/>
              </a:spcBef>
            </a:pPr>
            <a:r>
              <a:rPr lang="ja-JP" altLang="en-US" sz="4000"/>
              <a:t>　</a:t>
            </a:r>
            <a:r>
              <a:rPr lang="en-US" altLang="ja-JP" sz="4000"/>
              <a:t>(=50</a:t>
            </a:r>
            <a:r>
              <a:rPr lang="ja-JP" altLang="en-US" sz="4000"/>
              <a:t>＄</a:t>
            </a:r>
            <a:r>
              <a:rPr lang="en-US" altLang="ja-JP" sz="4000"/>
              <a:t>)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5364163" y="3933825"/>
            <a:ext cx="316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ja-JP" altLang="ja-JP"/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5940425" y="3933825"/>
            <a:ext cx="2808288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4000"/>
              <a:t>About 23.000yen</a:t>
            </a:r>
          </a:p>
          <a:p>
            <a:pPr algn="l">
              <a:spcBef>
                <a:spcPct val="50000"/>
              </a:spcBef>
            </a:pPr>
            <a:r>
              <a:rPr lang="en-US" altLang="ja-JP" sz="4000"/>
              <a:t>(=230</a:t>
            </a:r>
            <a:r>
              <a:rPr lang="ja-JP" altLang="en-US" sz="4000"/>
              <a:t>＄</a:t>
            </a:r>
            <a:r>
              <a:rPr lang="en-US" altLang="ja-JP" sz="4000"/>
              <a:t>)</a:t>
            </a:r>
          </a:p>
        </p:txBody>
      </p:sp>
      <p:sp>
        <p:nvSpPr>
          <p:cNvPr id="28681" name="AutoShape 9"/>
          <p:cNvSpPr>
            <a:spLocks noChangeArrowheads="1"/>
          </p:cNvSpPr>
          <p:nvPr/>
        </p:nvSpPr>
        <p:spPr bwMode="auto">
          <a:xfrm>
            <a:off x="3132138" y="5516563"/>
            <a:ext cx="2663825" cy="719137"/>
          </a:xfrm>
          <a:prstGeom prst="rightArrow">
            <a:avLst>
              <a:gd name="adj1" fmla="val 50000"/>
              <a:gd name="adj2" fmla="val 92605"/>
            </a:avLst>
          </a:prstGeom>
          <a:solidFill>
            <a:srgbClr val="F7FBF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3276600" y="4292600"/>
            <a:ext cx="30956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4400"/>
              <a:t>×</a:t>
            </a:r>
            <a:r>
              <a:rPr lang="ja-JP" altLang="en-US" sz="4400"/>
              <a:t>４！！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nimBg="1"/>
      <p:bldP spid="28678" grpId="0"/>
      <p:bldP spid="28680" grpId="0"/>
      <p:bldP spid="286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107950" y="1268413"/>
            <a:ext cx="4679950" cy="467995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2054" name="Picture 6" descr="MCMP00647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1888" y="2997200"/>
            <a:ext cx="5472112" cy="5427663"/>
          </a:xfrm>
          <a:prstGeom prst="rect">
            <a:avLst/>
          </a:prstGeom>
          <a:noFill/>
        </p:spPr>
      </p:pic>
      <p:sp>
        <p:nvSpPr>
          <p:cNvPr id="2057" name="WordArt 9"/>
          <p:cNvSpPr>
            <a:spLocks noChangeArrowheads="1" noChangeShapeType="1" noTextEdit="1"/>
          </p:cNvSpPr>
          <p:nvPr/>
        </p:nvSpPr>
        <p:spPr bwMode="auto">
          <a:xfrm>
            <a:off x="395288" y="260350"/>
            <a:ext cx="2663825" cy="8651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en-US" altLang="ja-JP" sz="4800" kern="10" spc="-4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ＭＳ Ｐゴシック"/>
                <a:ea typeface="ＭＳ Ｐゴシック"/>
              </a:rPr>
              <a:t>summer</a:t>
            </a:r>
            <a:endParaRPr lang="ja-JP" altLang="en-US" sz="4800" kern="10" spc="-48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ＭＳ Ｐゴシック"/>
              <a:ea typeface="ＭＳ Ｐゴシック"/>
            </a:endParaRPr>
          </a:p>
        </p:txBody>
      </p:sp>
      <p:pic>
        <p:nvPicPr>
          <p:cNvPr id="2060" name="Picture 12" descr="イメージ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0"/>
            <a:ext cx="990600" cy="1209675"/>
          </a:xfrm>
          <a:prstGeom prst="rect">
            <a:avLst/>
          </a:prstGeom>
          <a:noFill/>
        </p:spPr>
      </p:pic>
      <p:sp>
        <p:nvSpPr>
          <p:cNvPr id="2063" name="Line 15"/>
          <p:cNvSpPr>
            <a:spLocks noChangeShapeType="1"/>
          </p:cNvSpPr>
          <p:nvPr/>
        </p:nvSpPr>
        <p:spPr bwMode="auto">
          <a:xfrm flipH="1" flipV="1">
            <a:off x="5580063" y="7677150"/>
            <a:ext cx="647700" cy="1296988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 type="oval" w="med" len="med"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900113" y="1341438"/>
            <a:ext cx="2808287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/>
              <a:t> </a:t>
            </a:r>
            <a:r>
              <a:rPr lang="en-US" altLang="ja-JP" sz="2400"/>
              <a:t>Hakata yamakasa</a:t>
            </a:r>
          </a:p>
        </p:txBody>
      </p:sp>
      <p:pic>
        <p:nvPicPr>
          <p:cNvPr id="2068" name="Picture 20" descr="画像:Hakata gion yamakasa 2006 02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2060575"/>
            <a:ext cx="4392612" cy="3600450"/>
          </a:xfrm>
          <a:prstGeom prst="rect">
            <a:avLst/>
          </a:prstGeom>
          <a:noFill/>
        </p:spPr>
      </p:pic>
      <p:sp>
        <p:nvSpPr>
          <p:cNvPr id="2072" name="WordArt 24"/>
          <p:cNvSpPr>
            <a:spLocks noChangeArrowheads="1" noChangeShapeType="1" noTextEdit="1"/>
          </p:cNvSpPr>
          <p:nvPr/>
        </p:nvSpPr>
        <p:spPr bwMode="auto">
          <a:xfrm>
            <a:off x="2051050" y="5805488"/>
            <a:ext cx="2905125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ja-JP" sz="6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ＭＳ Ｐゴシック"/>
                <a:ea typeface="ＭＳ Ｐゴシック"/>
              </a:rPr>
              <a:t>Fukuoka</a:t>
            </a:r>
            <a:endParaRPr lang="ja-JP" altLang="en-US" sz="6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66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ＭＳ Ｐゴシック"/>
              <a:ea typeface="ＭＳ Ｐゴシック"/>
            </a:endParaRPr>
          </a:p>
        </p:txBody>
      </p:sp>
      <p:sp>
        <p:nvSpPr>
          <p:cNvPr id="2073" name="WordArt 25"/>
          <p:cNvSpPr>
            <a:spLocks noChangeArrowheads="1" noChangeShapeType="1" noTextEdit="1"/>
          </p:cNvSpPr>
          <p:nvPr/>
        </p:nvSpPr>
        <p:spPr bwMode="auto">
          <a:xfrm>
            <a:off x="468313" y="4941888"/>
            <a:ext cx="201612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ja-JP" sz="4000" kern="10">
                <a:ln w="9525">
                  <a:solidFill>
                    <a:srgbClr val="FFFF99"/>
                  </a:solidFill>
                  <a:round/>
                  <a:headEnd/>
                  <a:tailEnd/>
                </a:ln>
                <a:solidFill>
                  <a:srgbClr val="FF0066"/>
                </a:solidFill>
                <a:latin typeface="ＭＳ Ｐゴシック"/>
                <a:ea typeface="ＭＳ Ｐゴシック"/>
              </a:rPr>
              <a:t>Our town</a:t>
            </a:r>
            <a:endParaRPr lang="ja-JP" altLang="en-US" sz="4000" kern="10">
              <a:ln w="9525">
                <a:solidFill>
                  <a:srgbClr val="FFFF99"/>
                </a:solidFill>
                <a:round/>
                <a:headEnd/>
                <a:tailEnd/>
              </a:ln>
              <a:solidFill>
                <a:srgbClr val="FF0066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5076825" y="1341438"/>
            <a:ext cx="3816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/>
              <a:t>●A good many festivals in summer.</a:t>
            </a: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5076825" y="1844675"/>
            <a:ext cx="3598863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dirty="0"/>
              <a:t>●Each area has own festival. </a:t>
            </a:r>
          </a:p>
          <a:p>
            <a:pPr algn="l">
              <a:spcBef>
                <a:spcPct val="50000"/>
              </a:spcBef>
            </a:pPr>
            <a:r>
              <a:rPr lang="en-US" altLang="ja-JP" dirty="0"/>
              <a:t>●. Every festival has own    characteristics. </a:t>
            </a:r>
          </a:p>
          <a:p>
            <a:pPr algn="l">
              <a:spcBef>
                <a:spcPct val="50000"/>
              </a:spcBef>
            </a:pPr>
            <a:endParaRPr lang="en-US" altLang="ja-JP" dirty="0"/>
          </a:p>
          <a:p>
            <a:pPr algn="l">
              <a:spcBef>
                <a:spcPct val="50000"/>
              </a:spcBef>
            </a:pPr>
            <a:r>
              <a:rPr lang="ja-JP" altLang="en-US" dirty="0"/>
              <a:t>　</a:t>
            </a:r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 flipH="1" flipV="1">
            <a:off x="4787900" y="4724400"/>
            <a:ext cx="431800" cy="11525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500"/>
                                        <p:tgtEl>
                                          <p:spTgt spid="2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1" grpId="0" animBg="1"/>
      <p:bldP spid="2057" grpId="0" animBg="1"/>
      <p:bldP spid="2066" grpId="0" animBg="1"/>
      <p:bldP spid="2072" grpId="0" animBg="1"/>
      <p:bldP spid="2073" grpId="0" animBg="1"/>
      <p:bldP spid="2074" grpId="0"/>
      <p:bldP spid="207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Yuka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513"/>
            <a:ext cx="5003800" cy="5805487"/>
          </a:xfrm>
          <a:prstGeom prst="rect">
            <a:avLst/>
          </a:prstGeom>
          <a:noFill/>
        </p:spPr>
      </p:pic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1476375" y="0"/>
            <a:ext cx="2087563" cy="12684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en-US" altLang="ja-JP" sz="44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Yukata</a:t>
            </a:r>
            <a:endParaRPr lang="ja-JP" altLang="en-US" sz="44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4932363" y="0"/>
            <a:ext cx="4032250" cy="6453188"/>
          </a:xfrm>
          <a:prstGeom prst="cloudCallout">
            <a:avLst>
              <a:gd name="adj1" fmla="val -74722"/>
              <a:gd name="adj2" fmla="val -12755"/>
            </a:avLst>
          </a:prstGeom>
          <a:solidFill>
            <a:srgbClr val="EBB3C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ja-JP"/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5508625" y="1341438"/>
            <a:ext cx="3311525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000"/>
              <a:t>We usually wear yukata</a:t>
            </a:r>
          </a:p>
          <a:p>
            <a:pPr algn="l">
              <a:spcBef>
                <a:spcPct val="50000"/>
              </a:spcBef>
            </a:pPr>
            <a:r>
              <a:rPr lang="en-US" altLang="ja-JP" sz="2000"/>
              <a:t>when we go to festivals.</a:t>
            </a:r>
          </a:p>
          <a:p>
            <a:pPr algn="l">
              <a:spcBef>
                <a:spcPct val="50000"/>
              </a:spcBef>
            </a:pPr>
            <a:endParaRPr lang="en-US" altLang="ja-JP" sz="2000"/>
          </a:p>
          <a:p>
            <a:pPr algn="l">
              <a:spcBef>
                <a:spcPct val="50000"/>
              </a:spcBef>
            </a:pPr>
            <a:r>
              <a:rPr lang="en-US" altLang="ja-JP" sz="2000"/>
              <a:t>They have a lot of pattern</a:t>
            </a:r>
          </a:p>
          <a:p>
            <a:pPr algn="l">
              <a:spcBef>
                <a:spcPct val="50000"/>
              </a:spcBef>
            </a:pPr>
            <a:endParaRPr lang="en-US" altLang="ja-JP" sz="2000"/>
          </a:p>
          <a:p>
            <a:pPr algn="l">
              <a:spcBef>
                <a:spcPct val="50000"/>
              </a:spcBef>
            </a:pPr>
            <a:r>
              <a:rPr lang="en-US" altLang="ja-JP" sz="2000"/>
              <a:t>For example…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nimBg="1"/>
      <p:bldP spid="4106" grpId="0" animBg="1"/>
      <p:bldP spid="410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5" name="Picture 25" descr="3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3438" y="-11113"/>
            <a:ext cx="4500562" cy="252413"/>
          </a:xfrm>
          <a:noFill/>
          <a:ln/>
        </p:spPr>
      </p:pic>
      <p:pic>
        <p:nvPicPr>
          <p:cNvPr id="5153" name="Picture 33" descr="2"/>
          <p:cNvPicPr>
            <a:picLocks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227763" y="476250"/>
            <a:ext cx="952500" cy="952500"/>
          </a:xfrm>
          <a:noFill/>
          <a:ln/>
        </p:spPr>
      </p:pic>
      <p:sp>
        <p:nvSpPr>
          <p:cNvPr id="5143" name="WordArt 23"/>
          <p:cNvSpPr>
            <a:spLocks noChangeArrowheads="1" noChangeShapeType="1" noTextEdit="1"/>
          </p:cNvSpPr>
          <p:nvPr/>
        </p:nvSpPr>
        <p:spPr bwMode="auto">
          <a:xfrm>
            <a:off x="2627313" y="404813"/>
            <a:ext cx="3438525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ja-JP" sz="7200" b="1" kern="10">
                <a:ln w="9525" cap="rnd">
                  <a:solidFill>
                    <a:srgbClr val="FF0066"/>
                  </a:solidFill>
                  <a:prstDash val="sysDot"/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YUKATA</a:t>
            </a:r>
            <a:endParaRPr lang="ja-JP" altLang="en-US" sz="7200" b="1" kern="10">
              <a:ln w="9525" cap="rnd">
                <a:solidFill>
                  <a:srgbClr val="FF0066"/>
                </a:solidFill>
                <a:prstDash val="sysDot"/>
                <a:round/>
                <a:headEnd/>
                <a:tailEnd/>
              </a:ln>
              <a:solidFill>
                <a:srgbClr val="FF00FF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  <p:pic>
        <p:nvPicPr>
          <p:cNvPr id="5157" name="Picture 37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476250"/>
            <a:ext cx="952500" cy="952500"/>
          </a:xfrm>
          <a:prstGeom prst="rect">
            <a:avLst/>
          </a:prstGeom>
          <a:noFill/>
        </p:spPr>
      </p:pic>
      <p:pic>
        <p:nvPicPr>
          <p:cNvPr id="5163" name="Picture 43" descr="ゆかた / ユカタ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4663" y="1557338"/>
            <a:ext cx="3600450" cy="3357562"/>
          </a:xfrm>
          <a:prstGeom prst="rect">
            <a:avLst/>
          </a:prstGeom>
          <a:noFill/>
        </p:spPr>
      </p:pic>
      <p:pic>
        <p:nvPicPr>
          <p:cNvPr id="5167" name="Picture 47" descr="ゆかた / ユカタ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3850" y="1484313"/>
            <a:ext cx="3492500" cy="3573462"/>
          </a:xfrm>
          <a:prstGeom prst="rect">
            <a:avLst/>
          </a:prstGeom>
          <a:noFill/>
        </p:spPr>
      </p:pic>
      <p:pic>
        <p:nvPicPr>
          <p:cNvPr id="5168" name="Picture 48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6513"/>
            <a:ext cx="46434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65" name="Picture 45" descr="ゆかた / ユカタ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613" y="3357563"/>
            <a:ext cx="3097212" cy="3500437"/>
          </a:xfrm>
          <a:prstGeom prst="rect">
            <a:avLst/>
          </a:prstGeom>
          <a:noFill/>
        </p:spPr>
      </p:pic>
      <p:pic>
        <p:nvPicPr>
          <p:cNvPr id="5178" name="Picture 58" descr="ゆかた / ユカタ"/>
          <p:cNvPicPr>
            <a:picLocks noChangeAspect="1" noChangeArrowheads="1"/>
          </p:cNvPicPr>
          <p:nvPr>
            <p:ph sz="quarter" idx="1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6443663" y="3500438"/>
            <a:ext cx="2916237" cy="3357562"/>
          </a:xfrm>
          <a:noFill/>
          <a:ln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3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3">
        <a:dk1>
          <a:srgbClr val="000000"/>
        </a:dk1>
        <a:lt1>
          <a:srgbClr val="9933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CAAD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300</Words>
  <Application>Microsoft Office PowerPoint</Application>
  <PresentationFormat>画面に合わせる (4:3)</PresentationFormat>
  <Paragraphs>81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7" baseType="lpstr">
      <vt:lpstr>Arial</vt:lpstr>
      <vt:lpstr>ＭＳ Ｐゴシック</vt:lpstr>
      <vt:lpstr>ＭＳ Ｐ明朝</vt:lpstr>
      <vt:lpstr>標準デザイン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Pounding  rice  cake</vt:lpstr>
      <vt:lpstr>スライド 13</vt:lpstr>
    </vt:vector>
  </TitlesOfParts>
  <Company>福岡県立香住丘高等学校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福岡県立香住丘高等学校</dc:creator>
  <cp:lastModifiedBy>noriko</cp:lastModifiedBy>
  <cp:revision>9</cp:revision>
  <dcterms:created xsi:type="dcterms:W3CDTF">2007-06-29T07:48:10Z</dcterms:created>
  <dcterms:modified xsi:type="dcterms:W3CDTF">2010-10-31T07:32:32Z</dcterms:modified>
</cp:coreProperties>
</file>